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1BEF7-4EDC-4BDF-A9BB-C0E229DD5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921F0-E11C-4180-B02C-162AB2EFA8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1"/>
            <a:ext cx="7696200" cy="1066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Essential Elements of project planning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086600" cy="434340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Aim of project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Outputs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Quality Criteria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Management Structure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Milestones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Tolerance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Dependencies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Risks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Schedule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Risks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Simply, what could go wrong?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could happen that would damage your ability to deliver the project?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these things you can do to avoid them, or minimize them?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Scheduling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is the Gant Chart style information that many people envisage when a project plan is mentioned.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You need to put down what you expect to happen when.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will include your dependencies, milestones, and probably resources.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point highly relatively overview of the whole project.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 smtClean="0"/>
              <a:t>Gantt Chart</a:t>
            </a:r>
            <a:endParaRPr lang="en-US" dirty="0"/>
          </a:p>
        </p:txBody>
      </p:sp>
      <p:pic>
        <p:nvPicPr>
          <p:cNvPr id="4" name="Content Placeholder 3" descr="image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19200"/>
            <a:ext cx="8763000" cy="54102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Aim of Project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aim of the project is a mixture of the reasons for doing the project and the benefits that are expected from it.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plan can be either fulfilled by linking to the main business case, or by restating it in language for the expected audience.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your business case may have been written for high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levelapproval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 your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organisition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You may want to now put it in terms the project executive expects.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Outputs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581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Give the aim of the project, what do we actually need to produce to get there?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will your completed project’s be made up of?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These needs to be clearly defined.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Quality Criteria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Now we have the outputs, we need to understand what quality they need to be of.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targets tell you what success is, what completion of the project is. They need to be SMART: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Specific: clearly defined and precise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Measureable: e.g. not “’new computers,” but “computers with 2Gb of memory ,” etc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Attainable: don’t ask for the impossible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Relevant: is the criterion actually related to the aim of the project?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 based: enough time to achieve this. There is no point expecting a year’s worth of work in one week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Resources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have now set down what outputs we need to produce, and what quality they need to be at.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 this position we look at the resources we will need  to achieve this.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Resources includes: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Staff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Particular knowledge or skill sets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Money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Management Structure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Here are we going to manage the work?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you need to describe the general approach to the project here.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Who will be the decision makers for the various different streams of work?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You will also need to spell out the relationship of yourself to the project executive, in term of the monitoring of progress.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Milestones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038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Here you need to think about how you will break up the project.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Unless it is very small. You don’t want to have the entire project as one lump of work, with the only check on progress at the very end.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breaks the projects into discrete chunks for completing the project.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Tolerance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Here we need to set how far you, or the project executive, can let the project stray from these targets before needing to sound the alarm.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Setting tolerance allows you to be able to manage the project without continually seeking guidance from the project executive as to whether you should carry on.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is not to say that you should be happy with these deviations or you should try to avoid them, and monitoring them closely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Dependencies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86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where you look at what needs to happen before something else.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Dependencies should include both those internal to the project (those under your control) and external to it (those outside of your control).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597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Essential Elements of project planning</vt:lpstr>
      <vt:lpstr>Aim of Project</vt:lpstr>
      <vt:lpstr>Outputs</vt:lpstr>
      <vt:lpstr>Quality Criteria</vt:lpstr>
      <vt:lpstr>Resources</vt:lpstr>
      <vt:lpstr>Management Structure</vt:lpstr>
      <vt:lpstr>Milestones</vt:lpstr>
      <vt:lpstr>Tolerance</vt:lpstr>
      <vt:lpstr>Dependencies</vt:lpstr>
      <vt:lpstr>Risks</vt:lpstr>
      <vt:lpstr>Scheduling</vt:lpstr>
      <vt:lpstr>Gantt Chart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Elements of project planning</dc:title>
  <dc:creator>ApnaITcenter</dc:creator>
  <cp:lastModifiedBy>ApnaITcenter</cp:lastModifiedBy>
  <cp:revision>8</cp:revision>
  <dcterms:created xsi:type="dcterms:W3CDTF">2020-03-26T21:54:49Z</dcterms:created>
  <dcterms:modified xsi:type="dcterms:W3CDTF">2020-03-26T22:50:26Z</dcterms:modified>
</cp:coreProperties>
</file>